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2" r:id="rId7"/>
    <p:sldId id="293" r:id="rId8"/>
    <p:sldId id="294" r:id="rId9"/>
    <p:sldId id="295" r:id="rId10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02F"/>
    <a:srgbClr val="F08C00"/>
    <a:srgbClr val="34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 autoAdjust="0"/>
    <p:restoredTop sz="94660" autoAdjust="0"/>
  </p:normalViewPr>
  <p:slideViewPr>
    <p:cSldViewPr showGuides="1">
      <p:cViewPr varScale="1">
        <p:scale>
          <a:sx n="139" d="100"/>
          <a:sy n="139" d="100"/>
        </p:scale>
        <p:origin x="-834" y="-10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5FFC-B1FA-48E0-B2CE-B2DC1A2BB1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8"/>
          <p:cNvSpPr txBox="1"/>
          <p:nvPr userDrawn="1"/>
        </p:nvSpPr>
        <p:spPr>
          <a:xfrm>
            <a:off x="4355976" y="4803204"/>
            <a:ext cx="432048" cy="21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E90B88-C309-4CD3-A6BC-57E9541D5A57}" type="slidenum">
              <a:rPr lang="zh-CN" altLang="en-US" sz="800" smtClean="0"/>
            </a:fld>
            <a:endParaRPr lang="zh-CN" altLang="en-US" sz="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 cstate="print"/>
          <a:srcRect t="5665"/>
          <a:stretch>
            <a:fillRect/>
          </a:stretch>
        </p:blipFill>
        <p:spPr>
          <a:xfrm>
            <a:off x="0" y="-1"/>
            <a:ext cx="9158068" cy="51514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4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16" Type="http://schemas.openxmlformats.org/officeDocument/2006/relationships/tags" Target="../tags/tag11.xml"/><Relationship Id="rId15" Type="http://schemas.microsoft.com/office/2007/relationships/media" Target="../media/media1.mp3"/><Relationship Id="rId14" Type="http://schemas.openxmlformats.org/officeDocument/2006/relationships/audio" Target="../media/media1.mp3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0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9.png"/><Relationship Id="rId3" Type="http://schemas.openxmlformats.org/officeDocument/2006/relationships/tags" Target="../tags/tag13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10.png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9.png"/><Relationship Id="rId3" Type="http://schemas.openxmlformats.org/officeDocument/2006/relationships/tags" Target="../tags/tag21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0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9.png"/><Relationship Id="rId3" Type="http://schemas.openxmlformats.org/officeDocument/2006/relationships/tags" Target="../tags/tag29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A_图片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86" y="2206599"/>
            <a:ext cx="3778080" cy="1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A_图片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34" y="722758"/>
            <a:ext cx="3778080" cy="14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" name="PA_任意多边形 15"/>
          <p:cNvSpPr/>
          <p:nvPr>
            <p:custDataLst>
              <p:tags r:id="rId5"/>
            </p:custDataLst>
          </p:nvPr>
        </p:nvSpPr>
        <p:spPr bwMode="auto">
          <a:xfrm>
            <a:off x="900113" y="1738313"/>
            <a:ext cx="7343775" cy="1111250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7" name="PA_任意多边形 16"/>
          <p:cNvSpPr/>
          <p:nvPr>
            <p:custDataLst>
              <p:tags r:id="rId6"/>
            </p:custDataLst>
          </p:nvPr>
        </p:nvSpPr>
        <p:spPr bwMode="auto">
          <a:xfrm>
            <a:off x="944563" y="1785938"/>
            <a:ext cx="7254875" cy="1016000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28" name="PA_图片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1228725"/>
            <a:ext cx="723900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PA_淘宝店chenying0907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69983" y="2033588"/>
            <a:ext cx="18040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周测小</a:t>
            </a:r>
            <a:r>
              <a:rPr lang="en-US" altLang="zh-CN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ppt</a:t>
            </a:r>
            <a:endParaRPr lang="en-US" altLang="zh-CN" sz="2800" b="1" dirty="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530" name="PA_Line 2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1187624" y="229393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1" name="PA_Line 2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6948264" y="228758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" name="PA_AutoShape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348038" y="4298950"/>
            <a:ext cx="1081087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徐寿春</a:t>
            </a:r>
            <a:endParaRPr lang="zh-CN" altLang="en-US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3" name="PA_AutoShape 2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714875" y="4298950"/>
            <a:ext cx="1081088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20xx.7.30</a:t>
            </a:r>
            <a:endParaRPr lang="en-US" altLang="zh-CN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5" name="PA_PaperOrchidsinthe Sun.mp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9324528" y="45323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5"/>
                </p:tgtEl>
              </p:cMediaNode>
            </p:video>
          </p:childTnLst>
        </p:cTn>
      </p:par>
    </p:tnLst>
    <p:bldLst>
      <p:bldP spid="526" grpId="0" animBg="1"/>
      <p:bldP spid="527" grpId="0" animBg="1"/>
      <p:bldP spid="529" grpId="0" uiExpand="1" build="p"/>
      <p:bldP spid="530" grpId="0" animBg="1"/>
      <p:bldP spid="531" grpId="0" animBg="1"/>
      <p:bldP spid="532" grpId="0" animBg="1"/>
      <p:bldP spid="5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淘宝店chenying0907 11" descr="花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03" y="1722234"/>
            <a:ext cx="530225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淘宝店chenying0907 4" descr="花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09" y="1603171"/>
            <a:ext cx="4222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0"/>
          <p:cNvGrpSpPr/>
          <p:nvPr/>
        </p:nvGrpSpPr>
        <p:grpSpPr bwMode="auto">
          <a:xfrm>
            <a:off x="1441922" y="1233284"/>
            <a:ext cx="762000" cy="2660650"/>
            <a:chOff x="857" y="696"/>
            <a:chExt cx="480" cy="1846"/>
          </a:xfrm>
        </p:grpSpPr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857" y="696"/>
              <a:ext cx="0" cy="1846"/>
            </a:xfrm>
            <a:prstGeom prst="line">
              <a:avLst/>
            </a:prstGeom>
            <a:noFill/>
            <a:ln w="6350">
              <a:solidFill>
                <a:srgbClr val="CBAB89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>
              <a:off x="1337" y="696"/>
              <a:ext cx="0" cy="1846"/>
            </a:xfrm>
            <a:prstGeom prst="line">
              <a:avLst/>
            </a:prstGeom>
            <a:noFill/>
            <a:ln w="6350">
              <a:solidFill>
                <a:srgbClr val="CBAB89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1668974" y="1915909"/>
            <a:ext cx="553998" cy="97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目 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484784" y="2398509"/>
            <a:ext cx="3365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CONTENTS</a:t>
            </a:r>
            <a:endParaRPr lang="en-US" altLang="zh-CN" sz="100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25" name="淘宝店chenying0907 12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4" y="1628571"/>
            <a:ext cx="61753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淘宝店chenying0907 17"/>
          <p:cNvSpPr/>
          <p:nvPr/>
        </p:nvSpPr>
        <p:spPr>
          <a:xfrm>
            <a:off x="4095750" y="1244332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淘宝店chenying0907 18"/>
          <p:cNvSpPr/>
          <p:nvPr/>
        </p:nvSpPr>
        <p:spPr>
          <a:xfrm>
            <a:off x="4572000" y="1244332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4110816" y="1260301"/>
            <a:ext cx="4203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01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4664299" y="1291079"/>
            <a:ext cx="589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感悟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圆角淘宝店chenying0907 21"/>
          <p:cNvSpPr/>
          <p:nvPr/>
        </p:nvSpPr>
        <p:spPr>
          <a:xfrm>
            <a:off x="4095750" y="1975852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淘宝店chenying0907 22"/>
          <p:cNvSpPr/>
          <p:nvPr/>
        </p:nvSpPr>
        <p:spPr>
          <a:xfrm>
            <a:off x="4572000" y="1975852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095588" y="1991821"/>
            <a:ext cx="4507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4664299" y="2022599"/>
            <a:ext cx="589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感想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圆角淘宝店chenying0907 25"/>
          <p:cNvSpPr/>
          <p:nvPr/>
        </p:nvSpPr>
        <p:spPr>
          <a:xfrm>
            <a:off x="4095750" y="2709619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淘宝店chenying0907 26"/>
          <p:cNvSpPr/>
          <p:nvPr/>
        </p:nvSpPr>
        <p:spPr>
          <a:xfrm>
            <a:off x="4572000" y="2709619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091580" y="2725588"/>
            <a:ext cx="4587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03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4664299" y="2756366"/>
            <a:ext cx="9956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学习总结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圆角淘宝店chenying0907 29"/>
          <p:cNvSpPr/>
          <p:nvPr/>
        </p:nvSpPr>
        <p:spPr>
          <a:xfrm>
            <a:off x="4095750" y="3429699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淘宝店chenying0907 30"/>
          <p:cNvSpPr/>
          <p:nvPr/>
        </p:nvSpPr>
        <p:spPr>
          <a:xfrm>
            <a:off x="4572000" y="3429699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4095588" y="3445668"/>
            <a:ext cx="4507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04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664299" y="3477081"/>
            <a:ext cx="7924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结束语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build="p"/>
          <p:bldP spid="29" grpId="0" uiExpand="1" build="p"/>
          <p:bldP spid="30" grpId="0" animBg="1"/>
          <p:bldP spid="31" grpId="0" animBg="1"/>
          <p:bldP spid="32" grpId="0" build="p"/>
          <p:bldP spid="33" grpId="0" uiExpand="1" build="p"/>
          <p:bldP spid="34" grpId="0" animBg="1"/>
          <p:bldP spid="35" grpId="0" animBg="1"/>
          <p:bldP spid="36" grpId="0" build="p"/>
          <p:bldP spid="37" grpId="0" uiExpand="1" build="p"/>
          <p:bldP spid="38" grpId="0" animBg="1"/>
          <p:bldP spid="39" grpId="0" animBg="1"/>
          <p:bldP spid="40" grpId="0" build="p"/>
          <p:bldP spid="41" grpId="0" uiExpand="1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build="p"/>
          <p:bldP spid="29" grpId="0" uiExpand="1" build="p"/>
          <p:bldP spid="30" grpId="0" animBg="1"/>
          <p:bldP spid="31" grpId="0" animBg="1"/>
          <p:bldP spid="32" grpId="0" build="p"/>
          <p:bldP spid="33" grpId="0" uiExpand="1" build="p"/>
          <p:bldP spid="34" grpId="0" animBg="1"/>
          <p:bldP spid="35" grpId="0" animBg="1"/>
          <p:bldP spid="36" grpId="0" build="p"/>
          <p:bldP spid="37" grpId="0" uiExpand="1" build="p"/>
          <p:bldP spid="38" grpId="0" animBg="1"/>
          <p:bldP spid="39" grpId="0" animBg="1"/>
          <p:bldP spid="40" grpId="0" build="p"/>
          <p:bldP spid="41" grpId="0" uiExpand="1" build="p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淘宝店chenying0907 2" descr="E:\金山ppt模板\2015.10\唯美水彩花鸟年终汇报模板\花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淘宝店chenying0907 3" descr="E:\金山ppt模板\2015.10\唯美水彩花鸟年终汇报模板\花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淘宝店chenying0907 15"/>
          <p:cNvSpPr/>
          <p:nvPr/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淘宝店chenying0907 16"/>
          <p:cNvSpPr/>
          <p:nvPr/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淘宝店chenying0907 5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感悟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淘宝店chenying0907 12"/>
          <p:cNvSpPr/>
          <p:nvPr/>
        </p:nvSpPr>
        <p:spPr>
          <a:xfrm>
            <a:off x="3263869" y="2333362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01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uiExpand="1" build="p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感想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02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uiExpand="1" build="p"/>
      <p:bldP spid="7" grpId="1" bldLvl="0" animBg="1" autoUpdateAnimBg="0"/>
      <p:bldP spid="8" grpId="0" build="p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学习总结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1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03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uiExpand="1" build="p"/>
      <p:bldP spid="7" grpId="1" bldLvl="0" animBg="1" autoUpdateAnimBg="0"/>
      <p:bldP spid="8" grpId="0" build="p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Header Topic Here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04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build="p"/>
      <p:bldP spid="7" grpId="1" animBg="1" autoUpdateAnimBg="0"/>
      <p:bldP spid="8" grpId="0" build="p"/>
      <p:bldP spid="8" grpId="1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2" descr="E:\金山ppt模板\2015.10\唯美水彩花鸟年终汇报模板\花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86" y="2206599"/>
            <a:ext cx="3778080" cy="1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3" descr="E:\金山ppt模板\2015.10\唯美水彩花鸟年终汇报模板\花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34" y="722758"/>
            <a:ext cx="3778080" cy="14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" name="Freeform 15"/>
          <p:cNvSpPr/>
          <p:nvPr/>
        </p:nvSpPr>
        <p:spPr bwMode="auto">
          <a:xfrm>
            <a:off x="900113" y="1738313"/>
            <a:ext cx="7343775" cy="1111250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7" name="Freeform 16"/>
          <p:cNvSpPr/>
          <p:nvPr/>
        </p:nvSpPr>
        <p:spPr bwMode="auto">
          <a:xfrm>
            <a:off x="944563" y="1785938"/>
            <a:ext cx="7254875" cy="1016000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28" name="Picture 5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1228725"/>
            <a:ext cx="723900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Text Box 18"/>
          <p:cNvSpPr txBox="1">
            <a:spLocks noChangeArrowheads="1"/>
          </p:cNvSpPr>
          <p:nvPr/>
        </p:nvSpPr>
        <p:spPr bwMode="auto">
          <a:xfrm>
            <a:off x="3222916" y="2033588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谢谢大家的观看</a:t>
            </a:r>
            <a:endParaRPr lang="zh-CN" altLang="en-US" sz="2800" b="1" dirty="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530" name="Line 20"/>
          <p:cNvSpPr>
            <a:spLocks noChangeShapeType="1"/>
          </p:cNvSpPr>
          <p:nvPr/>
        </p:nvSpPr>
        <p:spPr bwMode="auto">
          <a:xfrm flipH="1">
            <a:off x="1187624" y="229393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1" name="Line 21"/>
          <p:cNvSpPr>
            <a:spLocks noChangeShapeType="1"/>
          </p:cNvSpPr>
          <p:nvPr/>
        </p:nvSpPr>
        <p:spPr bwMode="auto">
          <a:xfrm flipH="1">
            <a:off x="6948264" y="228758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" name="AutoShape 22"/>
          <p:cNvSpPr>
            <a:spLocks noChangeArrowheads="1"/>
          </p:cNvSpPr>
          <p:nvPr/>
        </p:nvSpPr>
        <p:spPr bwMode="auto">
          <a:xfrm>
            <a:off x="3149283" y="4298950"/>
            <a:ext cx="1081087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徐寿春</a:t>
            </a:r>
            <a:endParaRPr lang="zh-CN" altLang="en-US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3" name="AutoShape 23"/>
          <p:cNvSpPr>
            <a:spLocks noChangeArrowheads="1"/>
          </p:cNvSpPr>
          <p:nvPr/>
        </p:nvSpPr>
        <p:spPr bwMode="auto">
          <a:xfrm>
            <a:off x="4714875" y="4298950"/>
            <a:ext cx="1081088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2019  1  12</a:t>
            </a:r>
            <a:endParaRPr lang="en-US" altLang="zh-CN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 animBg="1"/>
      <p:bldP spid="527" grpId="0" animBg="1"/>
      <p:bldP spid="529" grpId="0" build="p"/>
      <p:bldP spid="530" grpId="0" animBg="1"/>
      <p:bldP spid="531" grpId="0" animBg="1"/>
      <p:bldP spid="532" grpId="0" bldLvl="0" animBg="1"/>
      <p:bldP spid="533" grpId="0" animBg="1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402F"/>
      </a:accent1>
      <a:accent2>
        <a:srgbClr val="E3402F"/>
      </a:accent2>
      <a:accent3>
        <a:srgbClr val="E3402F"/>
      </a:accent3>
      <a:accent4>
        <a:srgbClr val="E3402F"/>
      </a:accent4>
      <a:accent5>
        <a:srgbClr val="E3402F"/>
      </a:accent5>
      <a:accent6>
        <a:srgbClr val="E3402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WPS 演示</Application>
  <PresentationFormat>自定义</PresentationFormat>
  <Paragraphs>48</Paragraphs>
  <Slides>7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华文中宋</vt:lpstr>
      <vt:lpstr>微软雅黑</vt:lpstr>
      <vt:lpstr>Impact</vt:lpstr>
      <vt:lpstr>Arial Unicode MS</vt:lpstr>
      <vt:lpstr>Calibri</vt:lpstr>
      <vt:lpstr>Arial Black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徐天慧</cp:lastModifiedBy>
  <cp:revision>41</cp:revision>
  <dcterms:created xsi:type="dcterms:W3CDTF">2016-03-21T01:49:00Z</dcterms:created>
  <dcterms:modified xsi:type="dcterms:W3CDTF">2019-01-14T02:43:05Z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2052-11.1.0.8370</vt:lpwstr>
  </property>
</Properties>
</file>